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8" r:id="rId2"/>
    <p:sldId id="266" r:id="rId3"/>
    <p:sldId id="258" r:id="rId4"/>
    <p:sldId id="271" r:id="rId5"/>
    <p:sldId id="265" r:id="rId6"/>
    <p:sldId id="272" r:id="rId7"/>
    <p:sldId id="273" r:id="rId8"/>
    <p:sldId id="270" r:id="rId9"/>
    <p:sldId id="275"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F34D5-867E-4D77-86A0-FF053AD7CB7A}" v="3" dt="2022-04-02T03:24:40.444"/>
    <p1510:client id="{CEDCBACB-38A5-4D6C-AD35-71ABC18EA763}" v="10" dt="2022-04-01T13:41:57.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82869" autoAdjust="0"/>
  </p:normalViewPr>
  <p:slideViewPr>
    <p:cSldViewPr snapToGrid="0" showGuides="1">
      <p:cViewPr varScale="1">
        <p:scale>
          <a:sx n="94" d="100"/>
          <a:sy n="94" d="100"/>
        </p:scale>
        <p:origin x="942" y="90"/>
      </p:cViewPr>
      <p:guideLst>
        <p:guide orient="horz" pos="2160"/>
        <p:guide pos="3840"/>
      </p:guideLst>
    </p:cSldViewPr>
  </p:slideViewPr>
  <p:notesTextViewPr>
    <p:cViewPr>
      <p:scale>
        <a:sx n="1" d="1"/>
        <a:sy n="1" d="1"/>
      </p:scale>
      <p:origin x="0" y="0"/>
    </p:cViewPr>
  </p:notesTextViewPr>
  <p:sorterViewPr>
    <p:cViewPr>
      <p:scale>
        <a:sx n="100" d="100"/>
        <a:sy n="100" d="100"/>
      </p:scale>
      <p:origin x="0" y="-868"/>
    </p:cViewPr>
  </p:sorter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Eichfeld" userId="653ee9d5-d682-44b9-a440-2d9bb475e306" providerId="ADAL" clId="{8E4F34D5-867E-4D77-86A0-FF053AD7CB7A}"/>
    <pc:docChg chg="undo custSel addSld delSld modSld">
      <pc:chgData name="Beth Eichfeld" userId="653ee9d5-d682-44b9-a440-2d9bb475e306" providerId="ADAL" clId="{8E4F34D5-867E-4D77-86A0-FF053AD7CB7A}" dt="2022-04-02T03:25:04.419" v="977" actId="20577"/>
      <pc:docMkLst>
        <pc:docMk/>
      </pc:docMkLst>
      <pc:sldChg chg="addSp delSp modSp mod">
        <pc:chgData name="Beth Eichfeld" userId="653ee9d5-d682-44b9-a440-2d9bb475e306" providerId="ADAL" clId="{8E4F34D5-867E-4D77-86A0-FF053AD7CB7A}" dt="2022-04-02T02:42:02.249" v="156" actId="1076"/>
        <pc:sldMkLst>
          <pc:docMk/>
          <pc:sldMk cId="2998938184" sldId="266"/>
        </pc:sldMkLst>
        <pc:spChg chg="del">
          <ac:chgData name="Beth Eichfeld" userId="653ee9d5-d682-44b9-a440-2d9bb475e306" providerId="ADAL" clId="{8E4F34D5-867E-4D77-86A0-FF053AD7CB7A}" dt="2022-04-02T02:41:21.618" v="150" actId="21"/>
          <ac:spMkLst>
            <pc:docMk/>
            <pc:sldMk cId="2998938184" sldId="266"/>
            <ac:spMk id="2" creationId="{00000000-0000-0000-0000-000000000000}"/>
          </ac:spMkLst>
        </pc:spChg>
        <pc:spChg chg="mod">
          <ac:chgData name="Beth Eichfeld" userId="653ee9d5-d682-44b9-a440-2d9bb475e306" providerId="ADAL" clId="{8E4F34D5-867E-4D77-86A0-FF053AD7CB7A}" dt="2022-04-02T02:39:21.886" v="145" actId="27107"/>
          <ac:spMkLst>
            <pc:docMk/>
            <pc:sldMk cId="2998938184" sldId="266"/>
            <ac:spMk id="3" creationId="{00000000-0000-0000-0000-000000000000}"/>
          </ac:spMkLst>
        </pc:spChg>
        <pc:spChg chg="del">
          <ac:chgData name="Beth Eichfeld" userId="653ee9d5-d682-44b9-a440-2d9bb475e306" providerId="ADAL" clId="{8E4F34D5-867E-4D77-86A0-FF053AD7CB7A}" dt="2022-04-02T02:41:34.863" v="152" actId="21"/>
          <ac:spMkLst>
            <pc:docMk/>
            <pc:sldMk cId="2998938184" sldId="266"/>
            <ac:spMk id="4" creationId="{00000000-0000-0000-0000-000000000000}"/>
          </ac:spMkLst>
        </pc:spChg>
        <pc:spChg chg="add mod">
          <ac:chgData name="Beth Eichfeld" userId="653ee9d5-d682-44b9-a440-2d9bb475e306" providerId="ADAL" clId="{8E4F34D5-867E-4D77-86A0-FF053AD7CB7A}" dt="2022-04-02T02:41:14.037" v="149" actId="1076"/>
          <ac:spMkLst>
            <pc:docMk/>
            <pc:sldMk cId="2998938184" sldId="266"/>
            <ac:spMk id="7" creationId="{5396475F-D807-470B-A9FE-839F78FA1467}"/>
          </ac:spMkLst>
        </pc:spChg>
        <pc:spChg chg="add del mod">
          <ac:chgData name="Beth Eichfeld" userId="653ee9d5-d682-44b9-a440-2d9bb475e306" providerId="ADAL" clId="{8E4F34D5-867E-4D77-86A0-FF053AD7CB7A}" dt="2022-04-02T02:41:26.094" v="151" actId="21"/>
          <ac:spMkLst>
            <pc:docMk/>
            <pc:sldMk cId="2998938184" sldId="266"/>
            <ac:spMk id="9" creationId="{4B3FF4DF-8FFC-4129-9F13-39B0E7B24ACC}"/>
          </ac:spMkLst>
        </pc:spChg>
        <pc:picChg chg="add mod">
          <ac:chgData name="Beth Eichfeld" userId="653ee9d5-d682-44b9-a440-2d9bb475e306" providerId="ADAL" clId="{8E4F34D5-867E-4D77-86A0-FF053AD7CB7A}" dt="2022-04-02T02:42:02.249" v="156" actId="1076"/>
          <ac:picMkLst>
            <pc:docMk/>
            <pc:sldMk cId="2998938184" sldId="266"/>
            <ac:picMk id="6" creationId="{2CCD9A0A-5BCF-4940-87FA-6A4213005402}"/>
          </ac:picMkLst>
        </pc:picChg>
      </pc:sldChg>
      <pc:sldChg chg="modSp mod">
        <pc:chgData name="Beth Eichfeld" userId="653ee9d5-d682-44b9-a440-2d9bb475e306" providerId="ADAL" clId="{8E4F34D5-867E-4D77-86A0-FF053AD7CB7A}" dt="2022-04-02T02:47:45.883" v="355" actId="20577"/>
        <pc:sldMkLst>
          <pc:docMk/>
          <pc:sldMk cId="362048198" sldId="271"/>
        </pc:sldMkLst>
        <pc:spChg chg="mod">
          <ac:chgData name="Beth Eichfeld" userId="653ee9d5-d682-44b9-a440-2d9bb475e306" providerId="ADAL" clId="{8E4F34D5-867E-4D77-86A0-FF053AD7CB7A}" dt="2022-04-02T02:47:45.883" v="355" actId="20577"/>
          <ac:spMkLst>
            <pc:docMk/>
            <pc:sldMk cId="362048198" sldId="271"/>
            <ac:spMk id="3" creationId="{BC513FE1-2FB6-4160-A4CF-D063708AC59E}"/>
          </ac:spMkLst>
        </pc:spChg>
      </pc:sldChg>
      <pc:sldChg chg="modSp mod">
        <pc:chgData name="Beth Eichfeld" userId="653ee9d5-d682-44b9-a440-2d9bb475e306" providerId="ADAL" clId="{8E4F34D5-867E-4D77-86A0-FF053AD7CB7A}" dt="2022-04-02T03:00:23.954" v="602" actId="20577"/>
        <pc:sldMkLst>
          <pc:docMk/>
          <pc:sldMk cId="172176533" sldId="272"/>
        </pc:sldMkLst>
        <pc:spChg chg="mod">
          <ac:chgData name="Beth Eichfeld" userId="653ee9d5-d682-44b9-a440-2d9bb475e306" providerId="ADAL" clId="{8E4F34D5-867E-4D77-86A0-FF053AD7CB7A}" dt="2022-04-02T03:00:23.954" v="602" actId="20577"/>
          <ac:spMkLst>
            <pc:docMk/>
            <pc:sldMk cId="172176533" sldId="272"/>
            <ac:spMk id="3" creationId="{9694A1D0-6894-4E2B-BBB8-E0D83F89890E}"/>
          </ac:spMkLst>
        </pc:spChg>
      </pc:sldChg>
      <pc:sldChg chg="modSp mod">
        <pc:chgData name="Beth Eichfeld" userId="653ee9d5-d682-44b9-a440-2d9bb475e306" providerId="ADAL" clId="{8E4F34D5-867E-4D77-86A0-FF053AD7CB7A}" dt="2022-04-02T03:19:06.327" v="738" actId="20577"/>
        <pc:sldMkLst>
          <pc:docMk/>
          <pc:sldMk cId="819182513" sldId="273"/>
        </pc:sldMkLst>
        <pc:spChg chg="mod">
          <ac:chgData name="Beth Eichfeld" userId="653ee9d5-d682-44b9-a440-2d9bb475e306" providerId="ADAL" clId="{8E4F34D5-867E-4D77-86A0-FF053AD7CB7A}" dt="2022-04-02T03:19:06.327" v="738" actId="20577"/>
          <ac:spMkLst>
            <pc:docMk/>
            <pc:sldMk cId="819182513" sldId="273"/>
            <ac:spMk id="3" creationId="{C3D9619B-1EB8-4D6E-9F6B-A5E44552836F}"/>
          </ac:spMkLst>
        </pc:spChg>
      </pc:sldChg>
      <pc:sldChg chg="del">
        <pc:chgData name="Beth Eichfeld" userId="653ee9d5-d682-44b9-a440-2d9bb475e306" providerId="ADAL" clId="{8E4F34D5-867E-4D77-86A0-FF053AD7CB7A}" dt="2022-04-02T03:01:54.069" v="603" actId="2696"/>
        <pc:sldMkLst>
          <pc:docMk/>
          <pc:sldMk cId="1926125223" sldId="274"/>
        </pc:sldMkLst>
      </pc:sldChg>
      <pc:sldChg chg="addSp delSp modSp new mod">
        <pc:chgData name="Beth Eichfeld" userId="653ee9d5-d682-44b9-a440-2d9bb475e306" providerId="ADAL" clId="{8E4F34D5-867E-4D77-86A0-FF053AD7CB7A}" dt="2022-04-02T03:25:04.419" v="977" actId="20577"/>
        <pc:sldMkLst>
          <pc:docMk/>
          <pc:sldMk cId="1737972528" sldId="275"/>
        </pc:sldMkLst>
        <pc:spChg chg="mod">
          <ac:chgData name="Beth Eichfeld" userId="653ee9d5-d682-44b9-a440-2d9bb475e306" providerId="ADAL" clId="{8E4F34D5-867E-4D77-86A0-FF053AD7CB7A}" dt="2022-04-02T03:21:53.352" v="741" actId="1076"/>
          <ac:spMkLst>
            <pc:docMk/>
            <pc:sldMk cId="1737972528" sldId="275"/>
            <ac:spMk id="2" creationId="{93A51724-236E-406A-A4CB-52CC1070FD8D}"/>
          </ac:spMkLst>
        </pc:spChg>
        <pc:spChg chg="mod">
          <ac:chgData name="Beth Eichfeld" userId="653ee9d5-d682-44b9-a440-2d9bb475e306" providerId="ADAL" clId="{8E4F34D5-867E-4D77-86A0-FF053AD7CB7A}" dt="2022-04-02T03:21:38.659" v="739" actId="1076"/>
          <ac:spMkLst>
            <pc:docMk/>
            <pc:sldMk cId="1737972528" sldId="275"/>
            <ac:spMk id="3" creationId="{D7630240-BBB4-4D93-8F27-2E7D5D63C845}"/>
          </ac:spMkLst>
        </pc:spChg>
        <pc:spChg chg="del">
          <ac:chgData name="Beth Eichfeld" userId="653ee9d5-d682-44b9-a440-2d9bb475e306" providerId="ADAL" clId="{8E4F34D5-867E-4D77-86A0-FF053AD7CB7A}" dt="2022-04-02T02:38:08.361" v="142" actId="21"/>
          <ac:spMkLst>
            <pc:docMk/>
            <pc:sldMk cId="1737972528" sldId="275"/>
            <ac:spMk id="4" creationId="{1A6DA390-34FB-4584-9DF1-1AF4DC95CA87}"/>
          </ac:spMkLst>
        </pc:spChg>
        <pc:spChg chg="add mod">
          <ac:chgData name="Beth Eichfeld" userId="653ee9d5-d682-44b9-a440-2d9bb475e306" providerId="ADAL" clId="{8E4F34D5-867E-4D77-86A0-FF053AD7CB7A}" dt="2022-04-02T03:24:12.838" v="949" actId="27636"/>
          <ac:spMkLst>
            <pc:docMk/>
            <pc:sldMk cId="1737972528" sldId="275"/>
            <ac:spMk id="5" creationId="{DA80F71A-31CB-467C-8751-7A42DFBC7F40}"/>
          </ac:spMkLst>
        </pc:spChg>
        <pc:spChg chg="add mod">
          <ac:chgData name="Beth Eichfeld" userId="653ee9d5-d682-44b9-a440-2d9bb475e306" providerId="ADAL" clId="{8E4F34D5-867E-4D77-86A0-FF053AD7CB7A}" dt="2022-04-02T03:25:04.419" v="977" actId="20577"/>
          <ac:spMkLst>
            <pc:docMk/>
            <pc:sldMk cId="1737972528" sldId="275"/>
            <ac:spMk id="6" creationId="{0198027D-0BD7-4A41-870E-BC61FBCFE651}"/>
          </ac:spMkLst>
        </pc:spChg>
      </pc:sldChg>
      <pc:sldChg chg="new del">
        <pc:chgData name="Beth Eichfeld" userId="653ee9d5-d682-44b9-a440-2d9bb475e306" providerId="ADAL" clId="{8E4F34D5-867E-4D77-86A0-FF053AD7CB7A}" dt="2022-04-02T02:34:54.197" v="1" actId="680"/>
        <pc:sldMkLst>
          <pc:docMk/>
          <pc:sldMk cId="2183288858" sldId="2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12770669291341E-2"/>
          <c:y val="3.9884717034650775E-2"/>
          <c:w val="0.91049347933070868"/>
          <c:h val="0.90593166179062123"/>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Sheet1!$A$2:$A$9</c:f>
              <c:numCache>
                <c:formatCode>General</c:formatCode>
                <c:ptCount val="8"/>
                <c:pt idx="0">
                  <c:v>1830</c:v>
                </c:pt>
                <c:pt idx="1">
                  <c:v>1832</c:v>
                </c:pt>
                <c:pt idx="2">
                  <c:v>1833</c:v>
                </c:pt>
                <c:pt idx="3">
                  <c:v>1836</c:v>
                </c:pt>
                <c:pt idx="4">
                  <c:v>1838</c:v>
                </c:pt>
                <c:pt idx="5">
                  <c:v>1839</c:v>
                </c:pt>
                <c:pt idx="6">
                  <c:v>1844</c:v>
                </c:pt>
                <c:pt idx="7">
                  <c:v>1860</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0"/>
          <c:extLst>
            <c:ext xmlns:c16="http://schemas.microsoft.com/office/drawing/2014/chart" uri="{C3380CC4-5D6E-409C-BE32-E72D297353CC}">
              <c16:uniqueId val="{00000000-38C9-4159-8149-981042D6EDC0}"/>
            </c:ext>
          </c:extLst>
        </c:ser>
        <c:dLbls>
          <c:showLegendKey val="0"/>
          <c:showVal val="0"/>
          <c:showCatName val="0"/>
          <c:showSerName val="0"/>
          <c:showPercent val="0"/>
          <c:showBubbleSize val="0"/>
        </c:dLbls>
        <c:axId val="355827088"/>
        <c:axId val="354940536"/>
      </c:scatterChart>
      <c:valAx>
        <c:axId val="355827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940536"/>
        <c:crosses val="autoZero"/>
        <c:crossBetween val="midCat"/>
      </c:valAx>
      <c:valAx>
        <c:axId val="3549405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58270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12770669291341E-2"/>
          <c:y val="3.9884717034650775E-2"/>
          <c:w val="0.91049347933070868"/>
          <c:h val="0.90593166179062123"/>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Sheet1!$A$2:$A$10</c:f>
              <c:numCache>
                <c:formatCode>General</c:formatCode>
                <c:ptCount val="9"/>
                <c:pt idx="0">
                  <c:v>1830</c:v>
                </c:pt>
                <c:pt idx="1">
                  <c:v>1832</c:v>
                </c:pt>
                <c:pt idx="2">
                  <c:v>1833</c:v>
                </c:pt>
                <c:pt idx="3">
                  <c:v>1836</c:v>
                </c:pt>
                <c:pt idx="4">
                  <c:v>1838</c:v>
                </c:pt>
                <c:pt idx="5">
                  <c:v>1839</c:v>
                </c:pt>
                <c:pt idx="6">
                  <c:v>1844</c:v>
                </c:pt>
                <c:pt idx="7">
                  <c:v>1860</c:v>
                </c:pt>
              </c:numCache>
            </c:numRef>
          </c:xVal>
          <c:yVal>
            <c:numRef>
              <c:f>Sheet1!$B$2:$B$10</c:f>
              <c:numCache>
                <c:formatCode>General</c:formatCode>
                <c:ptCount val="9"/>
                <c:pt idx="0">
                  <c:v>0</c:v>
                </c:pt>
                <c:pt idx="1">
                  <c:v>0</c:v>
                </c:pt>
                <c:pt idx="2">
                  <c:v>0</c:v>
                </c:pt>
                <c:pt idx="3">
                  <c:v>0</c:v>
                </c:pt>
                <c:pt idx="4">
                  <c:v>0</c:v>
                </c:pt>
                <c:pt idx="5">
                  <c:v>0</c:v>
                </c:pt>
                <c:pt idx="6">
                  <c:v>0</c:v>
                </c:pt>
                <c:pt idx="7">
                  <c:v>0</c:v>
                </c:pt>
              </c:numCache>
            </c:numRef>
          </c:yVal>
          <c:smooth val="0"/>
          <c:extLst>
            <c:ext xmlns:c16="http://schemas.microsoft.com/office/drawing/2014/chart" uri="{C3380CC4-5D6E-409C-BE32-E72D297353CC}">
              <c16:uniqueId val="{00000000-38C9-4159-8149-981042D6EDC0}"/>
            </c:ext>
          </c:extLst>
        </c:ser>
        <c:dLbls>
          <c:showLegendKey val="0"/>
          <c:showVal val="0"/>
          <c:showCatName val="0"/>
          <c:showSerName val="0"/>
          <c:showPercent val="0"/>
          <c:showBubbleSize val="0"/>
        </c:dLbls>
        <c:axId val="355827088"/>
        <c:axId val="354940536"/>
      </c:scatterChart>
      <c:valAx>
        <c:axId val="355827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940536"/>
        <c:crosses val="autoZero"/>
        <c:crossBetween val="midCat"/>
      </c:valAx>
      <c:valAx>
        <c:axId val="3549405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58270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6F93605-0C0C-4258-9724-5F2F9BB3BC90}" type="datetimeFigureOut">
              <a:rPr lang="en-US" smtClean="0"/>
              <a:t>4/1/2022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8F31B3D-E4E3-4A80-AB70-C5564C267266}" type="datetimeFigureOut">
              <a:rPr lang="en-US" smtClean="0"/>
              <a:t>4/1/2022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a:t>
            </a:fld>
            <a:endParaRPr lang="en-US"/>
          </a:p>
        </p:txBody>
      </p:sp>
    </p:spTree>
    <p:extLst>
      <p:ext uri="{BB962C8B-B14F-4D97-AF65-F5344CB8AC3E}">
        <p14:creationId xmlns:p14="http://schemas.microsoft.com/office/powerpoint/2010/main" val="293390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C0B30D-C07A-425B-A90C-BA7BEB191079}" type="slidenum">
              <a:rPr lang="en-US" smtClean="0"/>
              <a:t>2</a:t>
            </a:fld>
            <a:endParaRPr lang="en-US"/>
          </a:p>
        </p:txBody>
      </p:sp>
    </p:spTree>
    <p:extLst>
      <p:ext uri="{BB962C8B-B14F-4D97-AF65-F5344CB8AC3E}">
        <p14:creationId xmlns:p14="http://schemas.microsoft.com/office/powerpoint/2010/main" val="166031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 1-2  “If ye then be risen with Christ, seek those things which are above, where Christ </a:t>
            </a:r>
            <a:r>
              <a:rPr lang="en-US" dirty="0" err="1"/>
              <a:t>sitteth</a:t>
            </a:r>
            <a:r>
              <a:rPr lang="en-US" dirty="0"/>
              <a:t> on the right hand of God. Set your affection  on things above, not on things on the earth.”</a:t>
            </a:r>
          </a:p>
          <a:p>
            <a:endParaRPr lang="en-US" dirty="0"/>
          </a:p>
          <a:p>
            <a:r>
              <a:rPr lang="en-US" dirty="0"/>
              <a:t>Matt: 19-22 “Lay not up for yourselves treasure upon earth, where moth and rust doth corrupt, and where thieves do not break through no steal. For where your treasure is, there will your heart be also. The light of the body is the eye; if therefore thine eye be single to the glory of God, thy whole body shall be full of light.”</a:t>
            </a:r>
          </a:p>
          <a:p>
            <a:endParaRPr lang="en-US" dirty="0"/>
          </a:p>
          <a:p>
            <a:r>
              <a:rPr lang="en-US" dirty="0"/>
              <a:t>Matt: 6: 38 “Wherefore, seek not the things of this world but seek ye first to build up the kingdom of God, and to establish his righteousness, and all these things shall be added unto you.”</a:t>
            </a:r>
          </a:p>
          <a:p>
            <a:endParaRPr lang="en-US" dirty="0"/>
          </a:p>
          <a:p>
            <a:r>
              <a:rPr lang="en-US" dirty="0"/>
              <a:t>D&amp;C 77: 4d-e “wherefore do these things that I have commanded you, saith your Redeemer, even the son </a:t>
            </a:r>
            <a:r>
              <a:rPr lang="en-US" dirty="0" err="1"/>
              <a:t>Ahman</a:t>
            </a:r>
            <a:r>
              <a:rPr lang="en-US" dirty="0"/>
              <a:t>, who </a:t>
            </a:r>
            <a:r>
              <a:rPr lang="en-US" dirty="0" err="1"/>
              <a:t>prepareth</a:t>
            </a:r>
            <a:r>
              <a:rPr lang="en-US" dirty="0"/>
              <a:t> all things before he take you; for ye are the church of the Firstborn, and he will take you up in the cloud, and appoint every man his portion. And he that is a faithful and wise steward shall inherit all things. Amen.</a:t>
            </a:r>
          </a:p>
        </p:txBody>
      </p:sp>
      <p:sp>
        <p:nvSpPr>
          <p:cNvPr id="4" name="Slide Number Placeholder 3"/>
          <p:cNvSpPr>
            <a:spLocks noGrp="1"/>
          </p:cNvSpPr>
          <p:nvPr>
            <p:ph type="sldNum" sz="quarter" idx="5"/>
          </p:nvPr>
        </p:nvSpPr>
        <p:spPr/>
        <p:txBody>
          <a:bodyPr/>
          <a:lstStyle/>
          <a:p>
            <a:fld id="{4EC0B30D-C07A-425B-A90C-BA7BEB191079}" type="slidenum">
              <a:rPr lang="en-US" smtClean="0"/>
              <a:t>3</a:t>
            </a:fld>
            <a:endParaRPr lang="en-US"/>
          </a:p>
        </p:txBody>
      </p:sp>
    </p:spTree>
    <p:extLst>
      <p:ext uri="{BB962C8B-B14F-4D97-AF65-F5344CB8AC3E}">
        <p14:creationId xmlns:p14="http://schemas.microsoft.com/office/powerpoint/2010/main" val="38990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4</a:t>
            </a:fld>
            <a:endParaRPr lang="en-US"/>
          </a:p>
        </p:txBody>
      </p:sp>
    </p:spTree>
    <p:extLst>
      <p:ext uri="{BB962C8B-B14F-4D97-AF65-F5344CB8AC3E}">
        <p14:creationId xmlns:p14="http://schemas.microsoft.com/office/powerpoint/2010/main" val="345511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C0B30D-C07A-425B-A90C-BA7BEB191079}" type="slidenum">
              <a:rPr lang="en-US" smtClean="0"/>
              <a:t>5</a:t>
            </a:fld>
            <a:endParaRPr lang="en-US"/>
          </a:p>
        </p:txBody>
      </p:sp>
    </p:spTree>
    <p:extLst>
      <p:ext uri="{BB962C8B-B14F-4D97-AF65-F5344CB8AC3E}">
        <p14:creationId xmlns:p14="http://schemas.microsoft.com/office/powerpoint/2010/main" val="349622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C0B30D-C07A-425B-A90C-BA7BEB191079}" type="slidenum">
              <a:rPr lang="en-US" smtClean="0"/>
              <a:t>6</a:t>
            </a:fld>
            <a:endParaRPr lang="en-US"/>
          </a:p>
        </p:txBody>
      </p:sp>
    </p:spTree>
    <p:extLst>
      <p:ext uri="{BB962C8B-B14F-4D97-AF65-F5344CB8AC3E}">
        <p14:creationId xmlns:p14="http://schemas.microsoft.com/office/powerpoint/2010/main" val="172452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7</a:t>
            </a:fld>
            <a:endParaRPr lang="en-US"/>
          </a:p>
        </p:txBody>
      </p:sp>
    </p:spTree>
    <p:extLst>
      <p:ext uri="{BB962C8B-B14F-4D97-AF65-F5344CB8AC3E}">
        <p14:creationId xmlns:p14="http://schemas.microsoft.com/office/powerpoint/2010/main" val="299587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C0B30D-C07A-425B-A90C-BA7BEB191079}" type="slidenum">
              <a:rPr lang="en-US" smtClean="0"/>
              <a:t>8</a:t>
            </a:fld>
            <a:endParaRPr lang="en-US"/>
          </a:p>
        </p:txBody>
      </p:sp>
    </p:spTree>
    <p:extLst>
      <p:ext uri="{BB962C8B-B14F-4D97-AF65-F5344CB8AC3E}">
        <p14:creationId xmlns:p14="http://schemas.microsoft.com/office/powerpoint/2010/main" val="2912604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4/1/2022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4/1/2022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4/1/2022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4/1/2022</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www.flickr.com/photos/31543164@N08/294679104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799" y="4266889"/>
            <a:ext cx="10385395" cy="1464906"/>
          </a:xfrm>
        </p:spPr>
        <p:txBody>
          <a:bodyPr>
            <a:normAutofit fontScale="90000"/>
          </a:bodyPr>
          <a:lstStyle/>
          <a:p>
            <a:r>
              <a:rPr lang="en-US" dirty="0"/>
              <a:t>Rising Up in Times of Trial:</a:t>
            </a:r>
            <a:br>
              <a:rPr lang="en-US" dirty="0"/>
            </a:br>
            <a:r>
              <a:rPr lang="en-US" dirty="0"/>
              <a:t>Examples of Those Who Have Gone Before</a:t>
            </a:r>
          </a:p>
        </p:txBody>
      </p:sp>
      <p:sp>
        <p:nvSpPr>
          <p:cNvPr id="3" name="Subtitle 2"/>
          <p:cNvSpPr>
            <a:spLocks noGrp="1"/>
          </p:cNvSpPr>
          <p:nvPr>
            <p:ph type="subTitle" idx="1"/>
          </p:nvPr>
        </p:nvSpPr>
        <p:spPr/>
        <p:txBody>
          <a:bodyPr/>
          <a:lstStyle/>
          <a:p>
            <a:r>
              <a:rPr lang="en-US" dirty="0"/>
              <a:t>April 2, 2022</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457200"/>
            <a:ext cx="5910310" cy="5715000"/>
          </a:xfrm>
        </p:spPr>
        <p:txBody>
          <a:bodyPr>
            <a:normAutofit lnSpcReduction="10000"/>
          </a:bodyPr>
          <a:lstStyle/>
          <a:p>
            <a:pPr marL="0" indent="0">
              <a:buNone/>
            </a:pPr>
            <a:r>
              <a:rPr lang="en-US" sz="2000" dirty="0"/>
              <a:t>Rise up, Oh saints of God! </a:t>
            </a:r>
          </a:p>
          <a:p>
            <a:pPr marL="0" indent="0">
              <a:buNone/>
            </a:pPr>
            <a:r>
              <a:rPr lang="en-US" sz="2000" dirty="0"/>
              <a:t>	Have done with Lesser things;</a:t>
            </a:r>
          </a:p>
          <a:p>
            <a:pPr marL="0" indent="0">
              <a:buNone/>
            </a:pPr>
            <a:r>
              <a:rPr lang="en-US" sz="2000" dirty="0"/>
              <a:t>Give heart and soul and mind and strength</a:t>
            </a:r>
          </a:p>
          <a:p>
            <a:pPr marL="0" indent="0">
              <a:buNone/>
            </a:pPr>
            <a:r>
              <a:rPr lang="en-US" sz="2000" dirty="0"/>
              <a:t>	To serve the King of Kings.</a:t>
            </a:r>
          </a:p>
          <a:p>
            <a:pPr marL="0" indent="0">
              <a:buNone/>
            </a:pPr>
            <a:r>
              <a:rPr lang="en-US" sz="2000" dirty="0"/>
              <a:t>Rise up, Oh saints of God! </a:t>
            </a:r>
          </a:p>
          <a:p>
            <a:pPr marL="0" indent="0">
              <a:buNone/>
            </a:pPr>
            <a:r>
              <a:rPr lang="en-US" sz="2000" dirty="0"/>
              <a:t>	His kingdom tarries long;</a:t>
            </a:r>
          </a:p>
          <a:p>
            <a:pPr marL="0" indent="0">
              <a:buNone/>
            </a:pPr>
            <a:r>
              <a:rPr lang="en-US" sz="2000" dirty="0"/>
              <a:t>Ring in the day of brotherhood</a:t>
            </a:r>
          </a:p>
          <a:p>
            <a:pPr marL="0" indent="0">
              <a:buNone/>
            </a:pPr>
            <a:r>
              <a:rPr lang="en-US" sz="2000" dirty="0"/>
              <a:t>	And end the night of wrong.</a:t>
            </a:r>
          </a:p>
          <a:p>
            <a:pPr marL="0" indent="0">
              <a:buNone/>
            </a:pPr>
            <a:r>
              <a:rPr lang="en-US" sz="2000" dirty="0"/>
              <a:t>Rise up, Oh saints of God! </a:t>
            </a:r>
          </a:p>
          <a:p>
            <a:pPr marL="0" indent="0">
              <a:buNone/>
            </a:pPr>
            <a:r>
              <a:rPr lang="en-US" sz="2000" dirty="0"/>
              <a:t>	The Church for you doth wait.</a:t>
            </a:r>
          </a:p>
          <a:p>
            <a:pPr marL="0" indent="0">
              <a:buNone/>
            </a:pPr>
            <a:r>
              <a:rPr lang="en-US" sz="2000" dirty="0"/>
              <a:t>Her strength unequal to her task;</a:t>
            </a:r>
          </a:p>
          <a:p>
            <a:pPr marL="0" indent="0">
              <a:buNone/>
            </a:pPr>
            <a:r>
              <a:rPr lang="en-US" sz="2000" dirty="0"/>
              <a:t>	Rise up, and make her great!</a:t>
            </a:r>
          </a:p>
          <a:p>
            <a:pPr marL="0" indent="0">
              <a:buNone/>
            </a:pPr>
            <a:endParaRPr lang="en-US" dirty="0"/>
          </a:p>
          <a:p>
            <a:pPr marL="0" indent="0">
              <a:buNone/>
            </a:pPr>
            <a:endParaRPr lang="en-US" dirty="0"/>
          </a:p>
        </p:txBody>
      </p:sp>
      <p:pic>
        <p:nvPicPr>
          <p:cNvPr id="6" name="Picture 5" descr="A church with a cross on top&#10;&#10;Description automatically generated with medium confidence">
            <a:extLst>
              <a:ext uri="{FF2B5EF4-FFF2-40B4-BE49-F238E27FC236}">
                <a16:creationId xmlns:a16="http://schemas.microsoft.com/office/drawing/2014/main" id="{2CCD9A0A-5BCF-4940-87FA-6A42130054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99869" y="533400"/>
            <a:ext cx="5638800" cy="5638800"/>
          </a:xfrm>
          <a:prstGeom prst="rect">
            <a:avLst/>
          </a:prstGeom>
        </p:spPr>
      </p:pic>
      <p:sp>
        <p:nvSpPr>
          <p:cNvPr id="7" name="TextBox 6">
            <a:extLst>
              <a:ext uri="{FF2B5EF4-FFF2-40B4-BE49-F238E27FC236}">
                <a16:creationId xmlns:a16="http://schemas.microsoft.com/office/drawing/2014/main" id="{5396475F-D807-470B-A9FE-839F78FA1467}"/>
              </a:ext>
            </a:extLst>
          </p:cNvPr>
          <p:cNvSpPr txBox="1"/>
          <p:nvPr/>
        </p:nvSpPr>
        <p:spPr>
          <a:xfrm>
            <a:off x="-261891" y="7030720"/>
            <a:ext cx="6858000" cy="230832"/>
          </a:xfrm>
          <a:prstGeom prst="rect">
            <a:avLst/>
          </a:prstGeom>
          <a:noFill/>
        </p:spPr>
        <p:txBody>
          <a:bodyPr wrap="square" rtlCol="0">
            <a:spAutoFit/>
          </a:bodyPr>
          <a:lstStyle/>
          <a:p>
            <a:r>
              <a:rPr lang="en-US" sz="900">
                <a:hlinkClick r:id="rId4" tooltip="https://www.flickr.com/photos/31543164@N08/2946791049/"/>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should focus be?</a:t>
            </a:r>
          </a:p>
        </p:txBody>
      </p:sp>
      <p:sp>
        <p:nvSpPr>
          <p:cNvPr id="3" name="Content Placeholder 2"/>
          <p:cNvSpPr>
            <a:spLocks noGrp="1"/>
          </p:cNvSpPr>
          <p:nvPr>
            <p:ph idx="1"/>
          </p:nvPr>
        </p:nvSpPr>
        <p:spPr/>
        <p:txBody>
          <a:bodyPr/>
          <a:lstStyle/>
          <a:p>
            <a:r>
              <a:rPr lang="en-US" dirty="0"/>
              <a:t>Colossians 3:1-2</a:t>
            </a:r>
          </a:p>
          <a:p>
            <a:r>
              <a:rPr lang="en-US" dirty="0"/>
              <a:t>Matthew 6: 19-22</a:t>
            </a:r>
          </a:p>
          <a:p>
            <a:r>
              <a:rPr lang="en-US" dirty="0"/>
              <a:t>Matthew 6: 38</a:t>
            </a:r>
          </a:p>
          <a:p>
            <a:r>
              <a:rPr lang="en-US" dirty="0"/>
              <a:t>D&amp;C 77: 4 d-e</a:t>
            </a:r>
          </a:p>
          <a:p>
            <a:r>
              <a:rPr lang="en-US" dirty="0"/>
              <a:t>“Courage is resistance to fear, mastery of – not absence of fear.”</a:t>
            </a:r>
          </a:p>
          <a:p>
            <a:pPr marL="0" indent="0" algn="r">
              <a:buNone/>
            </a:pPr>
            <a:r>
              <a:rPr lang="en-US" dirty="0"/>
              <a:t> – Mark Twain</a:t>
            </a:r>
          </a:p>
          <a:p>
            <a:endParaRPr lang="en-US" dirty="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F01-5B71-44ED-8E15-EAFDBFF80FE6}"/>
              </a:ext>
            </a:extLst>
          </p:cNvPr>
          <p:cNvSpPr>
            <a:spLocks noGrp="1"/>
          </p:cNvSpPr>
          <p:nvPr>
            <p:ph type="title"/>
          </p:nvPr>
        </p:nvSpPr>
        <p:spPr/>
        <p:txBody>
          <a:bodyPr/>
          <a:lstStyle/>
          <a:p>
            <a:r>
              <a:rPr lang="en-US" dirty="0"/>
              <a:t>Emma’s Bravery When Crossing the Mississippi</a:t>
            </a:r>
          </a:p>
        </p:txBody>
      </p:sp>
      <p:sp>
        <p:nvSpPr>
          <p:cNvPr id="3" name="Content Placeholder 2">
            <a:extLst>
              <a:ext uri="{FF2B5EF4-FFF2-40B4-BE49-F238E27FC236}">
                <a16:creationId xmlns:a16="http://schemas.microsoft.com/office/drawing/2014/main" id="{BC513FE1-2FB6-4160-A4CF-D063708AC59E}"/>
              </a:ext>
            </a:extLst>
          </p:cNvPr>
          <p:cNvSpPr>
            <a:spLocks noGrp="1"/>
          </p:cNvSpPr>
          <p:nvPr>
            <p:ph idx="1"/>
          </p:nvPr>
        </p:nvSpPr>
        <p:spPr/>
        <p:txBody>
          <a:bodyPr/>
          <a:lstStyle/>
          <a:p>
            <a:r>
              <a:rPr lang="en-US" dirty="0"/>
              <a:t>How long had the saints been in Missouri?</a:t>
            </a:r>
          </a:p>
          <a:p>
            <a:r>
              <a:rPr lang="en-US" dirty="0"/>
              <a:t>How would you describe the environment?</a:t>
            </a:r>
          </a:p>
          <a:p>
            <a:r>
              <a:rPr lang="en-US" dirty="0"/>
              <a:t>What struggles did the saints face?</a:t>
            </a:r>
          </a:p>
          <a:p>
            <a:r>
              <a:rPr lang="en-US" dirty="0"/>
              <a:t>What options did Emma have?</a:t>
            </a:r>
          </a:p>
        </p:txBody>
      </p:sp>
    </p:spTree>
    <p:extLst>
      <p:ext uri="{BB962C8B-B14F-4D97-AF65-F5344CB8AC3E}">
        <p14:creationId xmlns:p14="http://schemas.microsoft.com/office/powerpoint/2010/main" val="3620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ECB92F-87C0-49DF-B899-66E364E8C585}"/>
              </a:ext>
            </a:extLst>
          </p:cNvPr>
          <p:cNvGraphicFramePr/>
          <p:nvPr>
            <p:extLst>
              <p:ext uri="{D42A27DB-BD31-4B8C-83A1-F6EECF244321}">
                <p14:modId xmlns:p14="http://schemas.microsoft.com/office/powerpoint/2010/main" val="2150853970"/>
              </p:ext>
            </p:extLst>
          </p:nvPr>
        </p:nvGraphicFramePr>
        <p:xfrm>
          <a:off x="239697" y="5450889"/>
          <a:ext cx="11798423" cy="6874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8DFD6D69-195F-4FA2-A773-E85AB7020DE0}"/>
              </a:ext>
            </a:extLst>
          </p:cNvPr>
          <p:cNvSpPr/>
          <p:nvPr/>
        </p:nvSpPr>
        <p:spPr>
          <a:xfrm>
            <a:off x="153880" y="4478785"/>
            <a:ext cx="2308194" cy="1091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Gospel Restored - Church Established</a:t>
            </a:r>
          </a:p>
          <a:p>
            <a:pPr algn="ctr"/>
            <a:r>
              <a:rPr lang="en-US" dirty="0" err="1"/>
              <a:t>Aptil</a:t>
            </a:r>
            <a:r>
              <a:rPr lang="en-US" dirty="0"/>
              <a:t> 6, 1830</a:t>
            </a:r>
          </a:p>
        </p:txBody>
      </p:sp>
      <p:cxnSp>
        <p:nvCxnSpPr>
          <p:cNvPr id="7" name="Straight Connector 6">
            <a:extLst>
              <a:ext uri="{FF2B5EF4-FFF2-40B4-BE49-F238E27FC236}">
                <a16:creationId xmlns:a16="http://schemas.microsoft.com/office/drawing/2014/main" id="{6E0929B1-1156-4854-9764-550CF2498A1B}"/>
              </a:ext>
            </a:extLst>
          </p:cNvPr>
          <p:cNvCxnSpPr/>
          <p:nvPr/>
        </p:nvCxnSpPr>
        <p:spPr>
          <a:xfrm flipV="1">
            <a:off x="2299317" y="4607511"/>
            <a:ext cx="0" cy="118710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Rounded Corners 8">
            <a:extLst>
              <a:ext uri="{FF2B5EF4-FFF2-40B4-BE49-F238E27FC236}">
                <a16:creationId xmlns:a16="http://schemas.microsoft.com/office/drawing/2014/main" id="{383C9DC8-5A72-4BD5-A6A0-5FA4830F5197}"/>
              </a:ext>
            </a:extLst>
          </p:cNvPr>
          <p:cNvSpPr/>
          <p:nvPr/>
        </p:nvSpPr>
        <p:spPr>
          <a:xfrm>
            <a:off x="1449282" y="1262503"/>
            <a:ext cx="3045041" cy="1091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October 27, 1838 </a:t>
            </a:r>
          </a:p>
          <a:p>
            <a:pPr algn="ctr"/>
            <a:r>
              <a:rPr lang="en-US" dirty="0"/>
              <a:t>Gov. Lilburn Boggs issued extermination order</a:t>
            </a:r>
          </a:p>
        </p:txBody>
      </p:sp>
      <p:cxnSp>
        <p:nvCxnSpPr>
          <p:cNvPr id="11" name="Straight Connector 10">
            <a:extLst>
              <a:ext uri="{FF2B5EF4-FFF2-40B4-BE49-F238E27FC236}">
                <a16:creationId xmlns:a16="http://schemas.microsoft.com/office/drawing/2014/main" id="{9386290E-CDD9-4882-970B-F5BCEEF59314}"/>
              </a:ext>
            </a:extLst>
          </p:cNvPr>
          <p:cNvCxnSpPr>
            <a:cxnSpLocks/>
          </p:cNvCxnSpPr>
          <p:nvPr/>
        </p:nvCxnSpPr>
        <p:spPr>
          <a:xfrm>
            <a:off x="4412202" y="1636286"/>
            <a:ext cx="0" cy="416971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Rounded Corners 13">
            <a:extLst>
              <a:ext uri="{FF2B5EF4-FFF2-40B4-BE49-F238E27FC236}">
                <a16:creationId xmlns:a16="http://schemas.microsoft.com/office/drawing/2014/main" id="{283C50D3-1728-4BAF-8AE8-FD5D5FA69B89}"/>
              </a:ext>
            </a:extLst>
          </p:cNvPr>
          <p:cNvSpPr/>
          <p:nvPr/>
        </p:nvSpPr>
        <p:spPr>
          <a:xfrm>
            <a:off x="1649031" y="2520048"/>
            <a:ext cx="2845292" cy="781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December 1, 1838 </a:t>
            </a:r>
          </a:p>
          <a:p>
            <a:pPr algn="ctr"/>
            <a:r>
              <a:rPr lang="en-US" dirty="0"/>
              <a:t> Joseph Smith imprisoned</a:t>
            </a:r>
          </a:p>
        </p:txBody>
      </p:sp>
      <p:sp>
        <p:nvSpPr>
          <p:cNvPr id="15" name="Rectangle: Rounded Corners 14">
            <a:extLst>
              <a:ext uri="{FF2B5EF4-FFF2-40B4-BE49-F238E27FC236}">
                <a16:creationId xmlns:a16="http://schemas.microsoft.com/office/drawing/2014/main" id="{484E40BC-6520-49C0-BD8E-4D9B0593849A}"/>
              </a:ext>
            </a:extLst>
          </p:cNvPr>
          <p:cNvSpPr/>
          <p:nvPr/>
        </p:nvSpPr>
        <p:spPr>
          <a:xfrm>
            <a:off x="2028555" y="3449839"/>
            <a:ext cx="2467985" cy="922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Church papers &amp; IV manuscript given to Ann Scott Davis</a:t>
            </a:r>
          </a:p>
        </p:txBody>
      </p:sp>
      <p:sp>
        <p:nvSpPr>
          <p:cNvPr id="17" name="Rectangle: Rounded Corners 16">
            <a:extLst>
              <a:ext uri="{FF2B5EF4-FFF2-40B4-BE49-F238E27FC236}">
                <a16:creationId xmlns:a16="http://schemas.microsoft.com/office/drawing/2014/main" id="{BE11C269-AAFF-4E53-BFB5-C4490046650C}"/>
              </a:ext>
            </a:extLst>
          </p:cNvPr>
          <p:cNvSpPr/>
          <p:nvPr/>
        </p:nvSpPr>
        <p:spPr>
          <a:xfrm>
            <a:off x="5881455" y="4656913"/>
            <a:ext cx="2583403" cy="9232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Joseph Smith martyred June 27, 1844</a:t>
            </a:r>
          </a:p>
        </p:txBody>
      </p:sp>
      <p:sp>
        <p:nvSpPr>
          <p:cNvPr id="18" name="Rectangle: Rounded Corners 17">
            <a:extLst>
              <a:ext uri="{FF2B5EF4-FFF2-40B4-BE49-F238E27FC236}">
                <a16:creationId xmlns:a16="http://schemas.microsoft.com/office/drawing/2014/main" id="{BD45F4EC-9CF9-4A11-B27A-0F0E103F54BD}"/>
              </a:ext>
            </a:extLst>
          </p:cNvPr>
          <p:cNvSpPr/>
          <p:nvPr/>
        </p:nvSpPr>
        <p:spPr>
          <a:xfrm>
            <a:off x="4596415" y="3461686"/>
            <a:ext cx="33957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Emma Smith &amp; children leave MO with IV manuscript concealed beneath her skirts</a:t>
            </a:r>
          </a:p>
        </p:txBody>
      </p:sp>
      <p:cxnSp>
        <p:nvCxnSpPr>
          <p:cNvPr id="20" name="Straight Connector 19">
            <a:extLst>
              <a:ext uri="{FF2B5EF4-FFF2-40B4-BE49-F238E27FC236}">
                <a16:creationId xmlns:a16="http://schemas.microsoft.com/office/drawing/2014/main" id="{D283CAAE-31FC-4593-9E43-14A74E7AE548}"/>
              </a:ext>
            </a:extLst>
          </p:cNvPr>
          <p:cNvCxnSpPr/>
          <p:nvPr/>
        </p:nvCxnSpPr>
        <p:spPr>
          <a:xfrm flipV="1">
            <a:off x="4696287" y="3875390"/>
            <a:ext cx="0" cy="193060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114789DD-9288-4131-9AB3-9381B001A530}"/>
              </a:ext>
            </a:extLst>
          </p:cNvPr>
          <p:cNvCxnSpPr/>
          <p:nvPr/>
        </p:nvCxnSpPr>
        <p:spPr>
          <a:xfrm flipV="1">
            <a:off x="6001304" y="5450889"/>
            <a:ext cx="0" cy="355107"/>
          </a:xfrm>
          <a:prstGeom prst="line">
            <a:avLst/>
          </a:prstGeom>
        </p:spPr>
        <p:style>
          <a:lnRef idx="3">
            <a:schemeClr val="accent1"/>
          </a:lnRef>
          <a:fillRef idx="0">
            <a:schemeClr val="accent1"/>
          </a:fillRef>
          <a:effectRef idx="2">
            <a:schemeClr val="accent1"/>
          </a:effectRef>
          <a:fontRef idx="minor">
            <a:schemeClr val="tx1"/>
          </a:fontRef>
        </p:style>
      </p:cxnSp>
      <p:sp>
        <p:nvSpPr>
          <p:cNvPr id="26" name="Title 1">
            <a:extLst>
              <a:ext uri="{FF2B5EF4-FFF2-40B4-BE49-F238E27FC236}">
                <a16:creationId xmlns:a16="http://schemas.microsoft.com/office/drawing/2014/main" id="{C76D0FDB-56D3-430F-86FC-6EAB436F6B88}"/>
              </a:ext>
            </a:extLst>
          </p:cNvPr>
          <p:cNvSpPr txBox="1">
            <a:spLocks/>
          </p:cNvSpPr>
          <p:nvPr/>
        </p:nvSpPr>
        <p:spPr>
          <a:xfrm>
            <a:off x="1066800" y="502551"/>
            <a:ext cx="10058400" cy="1188720"/>
          </a:xfrm>
          <a:prstGeom prst="rect">
            <a:avLst/>
          </a:prstGeom>
        </p:spPr>
        <p:txBody>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r"/>
            <a:r>
              <a:rPr lang="en-US" sz="4000" dirty="0"/>
              <a:t>Emma Hale Smith</a:t>
            </a:r>
          </a:p>
          <a:p>
            <a:pPr algn="r"/>
            <a:r>
              <a:rPr lang="en-US" sz="2800" dirty="0"/>
              <a:t>July 10, 1804 – April 30, 1879</a:t>
            </a:r>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8B54-2E45-4367-B707-7CA2DAA5B873}"/>
              </a:ext>
            </a:extLst>
          </p:cNvPr>
          <p:cNvSpPr>
            <a:spLocks noGrp="1"/>
          </p:cNvSpPr>
          <p:nvPr>
            <p:ph type="title"/>
          </p:nvPr>
        </p:nvSpPr>
        <p:spPr/>
        <p:txBody>
          <a:bodyPr/>
          <a:lstStyle/>
          <a:p>
            <a:r>
              <a:rPr lang="en-US" dirty="0"/>
              <a:t>Joseph Smith III</a:t>
            </a:r>
          </a:p>
        </p:txBody>
      </p:sp>
      <p:sp>
        <p:nvSpPr>
          <p:cNvPr id="3" name="Content Placeholder 2">
            <a:extLst>
              <a:ext uri="{FF2B5EF4-FFF2-40B4-BE49-F238E27FC236}">
                <a16:creationId xmlns:a16="http://schemas.microsoft.com/office/drawing/2014/main" id="{9694A1D0-6894-4E2B-BBB8-E0D83F89890E}"/>
              </a:ext>
            </a:extLst>
          </p:cNvPr>
          <p:cNvSpPr>
            <a:spLocks noGrp="1"/>
          </p:cNvSpPr>
          <p:nvPr>
            <p:ph idx="1"/>
          </p:nvPr>
        </p:nvSpPr>
        <p:spPr/>
        <p:txBody>
          <a:bodyPr/>
          <a:lstStyle/>
          <a:p>
            <a:r>
              <a:rPr lang="en-US" dirty="0"/>
              <a:t>What stands out about his youth?</a:t>
            </a:r>
          </a:p>
          <a:p>
            <a:r>
              <a:rPr lang="en-US" dirty="0"/>
              <a:t>What was the purpose of his father’s blessing in Liberty jail?</a:t>
            </a:r>
          </a:p>
          <a:p>
            <a:r>
              <a:rPr lang="en-US" dirty="0"/>
              <a:t>What do we know of his faith, devotion and response to the Spirit?</a:t>
            </a:r>
          </a:p>
        </p:txBody>
      </p:sp>
    </p:spTree>
    <p:extLst>
      <p:ext uri="{BB962C8B-B14F-4D97-AF65-F5344CB8AC3E}">
        <p14:creationId xmlns:p14="http://schemas.microsoft.com/office/powerpoint/2010/main" val="17217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B4A0-FC1B-491A-B80F-9869CDDB0D62}"/>
              </a:ext>
            </a:extLst>
          </p:cNvPr>
          <p:cNvSpPr>
            <a:spLocks noGrp="1"/>
          </p:cNvSpPr>
          <p:nvPr>
            <p:ph type="title"/>
          </p:nvPr>
        </p:nvSpPr>
        <p:spPr/>
        <p:txBody>
          <a:bodyPr/>
          <a:lstStyle/>
          <a:p>
            <a:r>
              <a:rPr lang="en-US" dirty="0"/>
              <a:t>Ralston’s Succession of Presidency</a:t>
            </a:r>
          </a:p>
        </p:txBody>
      </p:sp>
      <p:sp>
        <p:nvSpPr>
          <p:cNvPr id="3" name="Content Placeholder 2">
            <a:extLst>
              <a:ext uri="{FF2B5EF4-FFF2-40B4-BE49-F238E27FC236}">
                <a16:creationId xmlns:a16="http://schemas.microsoft.com/office/drawing/2014/main" id="{C3D9619B-1EB8-4D6E-9F6B-A5E44552836F}"/>
              </a:ext>
            </a:extLst>
          </p:cNvPr>
          <p:cNvSpPr>
            <a:spLocks noGrp="1"/>
          </p:cNvSpPr>
          <p:nvPr>
            <p:ph idx="1"/>
          </p:nvPr>
        </p:nvSpPr>
        <p:spPr/>
        <p:txBody>
          <a:bodyPr/>
          <a:lstStyle/>
          <a:p>
            <a:r>
              <a:rPr lang="en-US" dirty="0"/>
              <a:t>God chooses the prophet</a:t>
            </a:r>
          </a:p>
          <a:p>
            <a:r>
              <a:rPr lang="en-US" dirty="0"/>
              <a:t>God chooses the prophet’s successor</a:t>
            </a:r>
          </a:p>
          <a:p>
            <a:pPr lvl="1"/>
            <a:r>
              <a:rPr lang="en-US" dirty="0"/>
              <a:t>Numbers 27:18-23</a:t>
            </a:r>
          </a:p>
          <a:p>
            <a:pPr lvl="1"/>
            <a:r>
              <a:rPr lang="en-US" dirty="0"/>
              <a:t>Deuteronomy 34: 9</a:t>
            </a:r>
          </a:p>
          <a:p>
            <a:pPr lvl="1"/>
            <a:r>
              <a:rPr lang="en-US" dirty="0"/>
              <a:t>Joshua 1: 1-15</a:t>
            </a:r>
          </a:p>
          <a:p>
            <a:pPr lvl="1"/>
            <a:r>
              <a:rPr lang="en-US" dirty="0"/>
              <a:t>D&amp;C 43: 1-2</a:t>
            </a:r>
          </a:p>
        </p:txBody>
      </p:sp>
    </p:spTree>
    <p:extLst>
      <p:ext uri="{BB962C8B-B14F-4D97-AF65-F5344CB8AC3E}">
        <p14:creationId xmlns:p14="http://schemas.microsoft.com/office/powerpoint/2010/main" val="81918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ECB92F-87C0-49DF-B899-66E364E8C585}"/>
              </a:ext>
            </a:extLst>
          </p:cNvPr>
          <p:cNvGraphicFramePr/>
          <p:nvPr>
            <p:extLst>
              <p:ext uri="{D42A27DB-BD31-4B8C-83A1-F6EECF244321}">
                <p14:modId xmlns:p14="http://schemas.microsoft.com/office/powerpoint/2010/main" val="2959567358"/>
              </p:ext>
            </p:extLst>
          </p:nvPr>
        </p:nvGraphicFramePr>
        <p:xfrm>
          <a:off x="239697" y="5450889"/>
          <a:ext cx="11798423" cy="6874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8DFD6D69-195F-4FA2-A773-E85AB7020DE0}"/>
              </a:ext>
            </a:extLst>
          </p:cNvPr>
          <p:cNvSpPr/>
          <p:nvPr/>
        </p:nvSpPr>
        <p:spPr>
          <a:xfrm>
            <a:off x="153880" y="4478785"/>
            <a:ext cx="2308194" cy="1091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Gospel Restored - Church Established</a:t>
            </a:r>
          </a:p>
          <a:p>
            <a:pPr algn="ctr"/>
            <a:r>
              <a:rPr lang="en-US" dirty="0" err="1"/>
              <a:t>Aptil</a:t>
            </a:r>
            <a:r>
              <a:rPr lang="en-US" dirty="0"/>
              <a:t> 6, 1830</a:t>
            </a:r>
          </a:p>
        </p:txBody>
      </p:sp>
      <p:cxnSp>
        <p:nvCxnSpPr>
          <p:cNvPr id="7" name="Straight Connector 6">
            <a:extLst>
              <a:ext uri="{FF2B5EF4-FFF2-40B4-BE49-F238E27FC236}">
                <a16:creationId xmlns:a16="http://schemas.microsoft.com/office/drawing/2014/main" id="{6E0929B1-1156-4854-9764-550CF2498A1B}"/>
              </a:ext>
            </a:extLst>
          </p:cNvPr>
          <p:cNvCxnSpPr/>
          <p:nvPr/>
        </p:nvCxnSpPr>
        <p:spPr>
          <a:xfrm flipV="1">
            <a:off x="2299317" y="4607511"/>
            <a:ext cx="0" cy="118710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Rounded Corners 8">
            <a:extLst>
              <a:ext uri="{FF2B5EF4-FFF2-40B4-BE49-F238E27FC236}">
                <a16:creationId xmlns:a16="http://schemas.microsoft.com/office/drawing/2014/main" id="{383C9DC8-5A72-4BD5-A6A0-5FA4830F5197}"/>
              </a:ext>
            </a:extLst>
          </p:cNvPr>
          <p:cNvSpPr/>
          <p:nvPr/>
        </p:nvSpPr>
        <p:spPr>
          <a:xfrm>
            <a:off x="1449282" y="1262503"/>
            <a:ext cx="3045041" cy="1091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October 27, 1838 </a:t>
            </a:r>
          </a:p>
          <a:p>
            <a:pPr algn="ctr"/>
            <a:r>
              <a:rPr lang="en-US" dirty="0"/>
              <a:t>Gov. Lilburn Boggs issued extermination order</a:t>
            </a:r>
          </a:p>
        </p:txBody>
      </p:sp>
      <p:cxnSp>
        <p:nvCxnSpPr>
          <p:cNvPr id="11" name="Straight Connector 10">
            <a:extLst>
              <a:ext uri="{FF2B5EF4-FFF2-40B4-BE49-F238E27FC236}">
                <a16:creationId xmlns:a16="http://schemas.microsoft.com/office/drawing/2014/main" id="{9386290E-CDD9-4882-970B-F5BCEEF59314}"/>
              </a:ext>
            </a:extLst>
          </p:cNvPr>
          <p:cNvCxnSpPr>
            <a:cxnSpLocks/>
          </p:cNvCxnSpPr>
          <p:nvPr/>
        </p:nvCxnSpPr>
        <p:spPr>
          <a:xfrm>
            <a:off x="4412202" y="1636286"/>
            <a:ext cx="0" cy="416971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Rounded Corners 13">
            <a:extLst>
              <a:ext uri="{FF2B5EF4-FFF2-40B4-BE49-F238E27FC236}">
                <a16:creationId xmlns:a16="http://schemas.microsoft.com/office/drawing/2014/main" id="{283C50D3-1728-4BAF-8AE8-FD5D5FA69B89}"/>
              </a:ext>
            </a:extLst>
          </p:cNvPr>
          <p:cNvSpPr/>
          <p:nvPr/>
        </p:nvSpPr>
        <p:spPr>
          <a:xfrm>
            <a:off x="1649031" y="2520048"/>
            <a:ext cx="2845292" cy="781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December 1, 1838 </a:t>
            </a:r>
          </a:p>
          <a:p>
            <a:pPr algn="ctr"/>
            <a:r>
              <a:rPr lang="en-US" dirty="0"/>
              <a:t> Joseph Smith imprisoned</a:t>
            </a:r>
          </a:p>
        </p:txBody>
      </p:sp>
      <p:sp>
        <p:nvSpPr>
          <p:cNvPr id="15" name="Rectangle: Rounded Corners 14">
            <a:extLst>
              <a:ext uri="{FF2B5EF4-FFF2-40B4-BE49-F238E27FC236}">
                <a16:creationId xmlns:a16="http://schemas.microsoft.com/office/drawing/2014/main" id="{484E40BC-6520-49C0-BD8E-4D9B0593849A}"/>
              </a:ext>
            </a:extLst>
          </p:cNvPr>
          <p:cNvSpPr/>
          <p:nvPr/>
        </p:nvSpPr>
        <p:spPr>
          <a:xfrm>
            <a:off x="2028555" y="3449839"/>
            <a:ext cx="2467985" cy="922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Church papers &amp; IV manuscript given to Ann Scott Davis</a:t>
            </a:r>
          </a:p>
        </p:txBody>
      </p:sp>
      <p:sp>
        <p:nvSpPr>
          <p:cNvPr id="17" name="Rectangle: Rounded Corners 16">
            <a:extLst>
              <a:ext uri="{FF2B5EF4-FFF2-40B4-BE49-F238E27FC236}">
                <a16:creationId xmlns:a16="http://schemas.microsoft.com/office/drawing/2014/main" id="{BE11C269-AAFF-4E53-BFB5-C4490046650C}"/>
              </a:ext>
            </a:extLst>
          </p:cNvPr>
          <p:cNvSpPr/>
          <p:nvPr/>
        </p:nvSpPr>
        <p:spPr>
          <a:xfrm>
            <a:off x="5881455" y="4656913"/>
            <a:ext cx="2583403" cy="9232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Joseph Smith martyred June 27, 1844</a:t>
            </a:r>
          </a:p>
        </p:txBody>
      </p:sp>
      <p:sp>
        <p:nvSpPr>
          <p:cNvPr id="18" name="Rectangle: Rounded Corners 17">
            <a:extLst>
              <a:ext uri="{FF2B5EF4-FFF2-40B4-BE49-F238E27FC236}">
                <a16:creationId xmlns:a16="http://schemas.microsoft.com/office/drawing/2014/main" id="{BD45F4EC-9CF9-4A11-B27A-0F0E103F54BD}"/>
              </a:ext>
            </a:extLst>
          </p:cNvPr>
          <p:cNvSpPr/>
          <p:nvPr/>
        </p:nvSpPr>
        <p:spPr>
          <a:xfrm>
            <a:off x="4596415" y="3461686"/>
            <a:ext cx="33957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Emma Smith &amp; children leave MO with IV manuscript concealed beneath her skirts</a:t>
            </a:r>
          </a:p>
        </p:txBody>
      </p:sp>
      <p:cxnSp>
        <p:nvCxnSpPr>
          <p:cNvPr id="20" name="Straight Connector 19">
            <a:extLst>
              <a:ext uri="{FF2B5EF4-FFF2-40B4-BE49-F238E27FC236}">
                <a16:creationId xmlns:a16="http://schemas.microsoft.com/office/drawing/2014/main" id="{D283CAAE-31FC-4593-9E43-14A74E7AE548}"/>
              </a:ext>
            </a:extLst>
          </p:cNvPr>
          <p:cNvCxnSpPr/>
          <p:nvPr/>
        </p:nvCxnSpPr>
        <p:spPr>
          <a:xfrm flipV="1">
            <a:off x="4696287" y="3875390"/>
            <a:ext cx="0" cy="193060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114789DD-9288-4131-9AB3-9381B001A530}"/>
              </a:ext>
            </a:extLst>
          </p:cNvPr>
          <p:cNvCxnSpPr/>
          <p:nvPr/>
        </p:nvCxnSpPr>
        <p:spPr>
          <a:xfrm flipV="1">
            <a:off x="6001304" y="5450889"/>
            <a:ext cx="0" cy="355107"/>
          </a:xfrm>
          <a:prstGeom prst="line">
            <a:avLst/>
          </a:prstGeom>
        </p:spPr>
        <p:style>
          <a:lnRef idx="3">
            <a:schemeClr val="accent1"/>
          </a:lnRef>
          <a:fillRef idx="0">
            <a:schemeClr val="accent1"/>
          </a:fillRef>
          <a:effectRef idx="2">
            <a:schemeClr val="accent1"/>
          </a:effectRef>
          <a:fontRef idx="minor">
            <a:schemeClr val="tx1"/>
          </a:fontRef>
        </p:style>
      </p:cxnSp>
      <p:sp>
        <p:nvSpPr>
          <p:cNvPr id="26" name="Title 1">
            <a:extLst>
              <a:ext uri="{FF2B5EF4-FFF2-40B4-BE49-F238E27FC236}">
                <a16:creationId xmlns:a16="http://schemas.microsoft.com/office/drawing/2014/main" id="{C76D0FDB-56D3-430F-86FC-6EAB436F6B88}"/>
              </a:ext>
            </a:extLst>
          </p:cNvPr>
          <p:cNvSpPr txBox="1">
            <a:spLocks/>
          </p:cNvSpPr>
          <p:nvPr/>
        </p:nvSpPr>
        <p:spPr>
          <a:xfrm>
            <a:off x="600635" y="189277"/>
            <a:ext cx="10945901" cy="1188720"/>
          </a:xfrm>
          <a:prstGeom prst="rect">
            <a:avLst/>
          </a:prstGeom>
        </p:spPr>
        <p:txBody>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r>
              <a:rPr lang="en-US" sz="4000" dirty="0"/>
              <a:t>Joseph Smith III - </a:t>
            </a:r>
            <a:r>
              <a:rPr lang="en-US" sz="2800" dirty="0"/>
              <a:t>November 6, 1832 – December 10, 1914</a:t>
            </a:r>
          </a:p>
        </p:txBody>
      </p:sp>
      <p:sp>
        <p:nvSpPr>
          <p:cNvPr id="3" name="Rectangle 2">
            <a:extLst>
              <a:ext uri="{FF2B5EF4-FFF2-40B4-BE49-F238E27FC236}">
                <a16:creationId xmlns:a16="http://schemas.microsoft.com/office/drawing/2014/main" id="{6BE8BE19-1284-468E-A097-509E2123693F}"/>
              </a:ext>
            </a:extLst>
          </p:cNvPr>
          <p:cNvSpPr/>
          <p:nvPr/>
        </p:nvSpPr>
        <p:spPr>
          <a:xfrm>
            <a:off x="2726562" y="4596701"/>
            <a:ext cx="1185165" cy="914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Joseph III Born</a:t>
            </a:r>
          </a:p>
        </p:txBody>
      </p:sp>
      <p:cxnSp>
        <p:nvCxnSpPr>
          <p:cNvPr id="8" name="Straight Connector 7">
            <a:extLst>
              <a:ext uri="{FF2B5EF4-FFF2-40B4-BE49-F238E27FC236}">
                <a16:creationId xmlns:a16="http://schemas.microsoft.com/office/drawing/2014/main" id="{BEE0586D-61B5-4761-9089-3DEE626B0F73}"/>
              </a:ext>
            </a:extLst>
          </p:cNvPr>
          <p:cNvCxnSpPr/>
          <p:nvPr/>
        </p:nvCxnSpPr>
        <p:spPr>
          <a:xfrm flipV="1">
            <a:off x="2844555" y="5447344"/>
            <a:ext cx="0" cy="358652"/>
          </a:xfrm>
          <a:prstGeom prst="line">
            <a:avLst/>
          </a:prstGeom>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B4ED2A5D-3C3B-4C9D-A481-08A472551B18}"/>
              </a:ext>
            </a:extLst>
          </p:cNvPr>
          <p:cNvSpPr/>
          <p:nvPr/>
        </p:nvSpPr>
        <p:spPr>
          <a:xfrm>
            <a:off x="4617085" y="2453465"/>
            <a:ext cx="2279205" cy="914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Blessed – prophetic succession</a:t>
            </a:r>
          </a:p>
        </p:txBody>
      </p:sp>
      <p:cxnSp>
        <p:nvCxnSpPr>
          <p:cNvPr id="12" name="Straight Connector 11">
            <a:extLst>
              <a:ext uri="{FF2B5EF4-FFF2-40B4-BE49-F238E27FC236}">
                <a16:creationId xmlns:a16="http://schemas.microsoft.com/office/drawing/2014/main" id="{949ED0EA-677A-455C-B312-4E3B6544444A}"/>
              </a:ext>
            </a:extLst>
          </p:cNvPr>
          <p:cNvCxnSpPr>
            <a:stCxn id="14" idx="3"/>
            <a:endCxn id="19" idx="1"/>
          </p:cNvCxnSpPr>
          <p:nvPr/>
        </p:nvCxnSpPr>
        <p:spPr>
          <a:xfrm flipV="1">
            <a:off x="4494323" y="2910665"/>
            <a:ext cx="122762" cy="1"/>
          </a:xfrm>
          <a:prstGeom prst="line">
            <a:avLst/>
          </a:prstGeom>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B61C89A8-9FBC-4831-88F0-93D726FBB845}"/>
              </a:ext>
            </a:extLst>
          </p:cNvPr>
          <p:cNvSpPr/>
          <p:nvPr/>
        </p:nvSpPr>
        <p:spPr>
          <a:xfrm>
            <a:off x="7697679" y="1651465"/>
            <a:ext cx="2729695" cy="159858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April 6, 1860 </a:t>
            </a:r>
          </a:p>
          <a:p>
            <a:pPr algn="ctr"/>
            <a:r>
              <a:rPr lang="en-US" dirty="0"/>
              <a:t>Joseph III Reorganizes the Church at Amboy, IL -  served as president &amp; prophet 54 years</a:t>
            </a:r>
          </a:p>
        </p:txBody>
      </p:sp>
      <p:cxnSp>
        <p:nvCxnSpPr>
          <p:cNvPr id="16" name="Straight Connector 15">
            <a:extLst>
              <a:ext uri="{FF2B5EF4-FFF2-40B4-BE49-F238E27FC236}">
                <a16:creationId xmlns:a16="http://schemas.microsoft.com/office/drawing/2014/main" id="{EA5A769C-EE78-4EE2-A00A-CB3F4DBE2E33}"/>
              </a:ext>
            </a:extLst>
          </p:cNvPr>
          <p:cNvCxnSpPr>
            <a:cxnSpLocks/>
          </p:cNvCxnSpPr>
          <p:nvPr/>
        </p:nvCxnSpPr>
        <p:spPr>
          <a:xfrm flipV="1">
            <a:off x="10345271" y="3088964"/>
            <a:ext cx="0" cy="2717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749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1724-236E-406A-A4CB-52CC1070FD8D}"/>
              </a:ext>
            </a:extLst>
          </p:cNvPr>
          <p:cNvSpPr>
            <a:spLocks noGrp="1"/>
          </p:cNvSpPr>
          <p:nvPr>
            <p:ph type="title"/>
          </p:nvPr>
        </p:nvSpPr>
        <p:spPr>
          <a:xfrm>
            <a:off x="6774180" y="2255520"/>
            <a:ext cx="4663440" cy="597408"/>
          </a:xfrm>
        </p:spPr>
        <p:txBody>
          <a:bodyPr/>
          <a:lstStyle/>
          <a:p>
            <a:r>
              <a:rPr lang="en-US" dirty="0"/>
              <a:t>-Billy Graham</a:t>
            </a:r>
          </a:p>
        </p:txBody>
      </p:sp>
      <p:sp>
        <p:nvSpPr>
          <p:cNvPr id="3" name="Content Placeholder 2">
            <a:extLst>
              <a:ext uri="{FF2B5EF4-FFF2-40B4-BE49-F238E27FC236}">
                <a16:creationId xmlns:a16="http://schemas.microsoft.com/office/drawing/2014/main" id="{D7630240-BBB4-4D93-8F27-2E7D5D63C845}"/>
              </a:ext>
            </a:extLst>
          </p:cNvPr>
          <p:cNvSpPr>
            <a:spLocks noGrp="1"/>
          </p:cNvSpPr>
          <p:nvPr>
            <p:ph idx="1"/>
          </p:nvPr>
        </p:nvSpPr>
        <p:spPr>
          <a:xfrm>
            <a:off x="754379" y="665480"/>
            <a:ext cx="10683241" cy="1432560"/>
          </a:xfrm>
        </p:spPr>
        <p:txBody>
          <a:bodyPr>
            <a:normAutofit/>
          </a:bodyPr>
          <a:lstStyle/>
          <a:p>
            <a:pPr marL="0" indent="0">
              <a:buNone/>
            </a:pPr>
            <a:r>
              <a:rPr lang="en-US" sz="4000" i="1" dirty="0"/>
              <a:t>“Courage is contagious. When a brave man takes a stand, the spines of others are often stiffened.”  </a:t>
            </a:r>
          </a:p>
        </p:txBody>
      </p:sp>
      <p:sp>
        <p:nvSpPr>
          <p:cNvPr id="5" name="Content Placeholder 2">
            <a:extLst>
              <a:ext uri="{FF2B5EF4-FFF2-40B4-BE49-F238E27FC236}">
                <a16:creationId xmlns:a16="http://schemas.microsoft.com/office/drawing/2014/main" id="{DA80F71A-31CB-467C-8751-7A42DFBC7F40}"/>
              </a:ext>
            </a:extLst>
          </p:cNvPr>
          <p:cNvSpPr txBox="1">
            <a:spLocks/>
          </p:cNvSpPr>
          <p:nvPr/>
        </p:nvSpPr>
        <p:spPr>
          <a:xfrm>
            <a:off x="754379" y="3429000"/>
            <a:ext cx="10683241" cy="1844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6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20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20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20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i="1" dirty="0"/>
              <a:t>Fear thou not; for I am with thee; be not dismayed; for I am thy God; I will strengthen thee; yea, I will help thee; yea, I will uphold thee with right hand of my righteousness.”</a:t>
            </a:r>
          </a:p>
        </p:txBody>
      </p:sp>
      <p:sp>
        <p:nvSpPr>
          <p:cNvPr id="6" name="Title 1">
            <a:extLst>
              <a:ext uri="{FF2B5EF4-FFF2-40B4-BE49-F238E27FC236}">
                <a16:creationId xmlns:a16="http://schemas.microsoft.com/office/drawing/2014/main" id="{0198027D-0BD7-4A41-870E-BC61FBCFE651}"/>
              </a:ext>
            </a:extLst>
          </p:cNvPr>
          <p:cNvSpPr txBox="1">
            <a:spLocks/>
          </p:cNvSpPr>
          <p:nvPr/>
        </p:nvSpPr>
        <p:spPr>
          <a:xfrm>
            <a:off x="6774180" y="5425440"/>
            <a:ext cx="4663440" cy="5974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r>
              <a:rPr lang="en-US" dirty="0"/>
              <a:t>Isaiah 41: 10</a:t>
            </a:r>
          </a:p>
        </p:txBody>
      </p:sp>
    </p:spTree>
    <p:extLst>
      <p:ext uri="{BB962C8B-B14F-4D97-AF65-F5344CB8AC3E}">
        <p14:creationId xmlns:p14="http://schemas.microsoft.com/office/powerpoint/2010/main" val="173797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6885</TotalTime>
  <Words>748</Words>
  <Application>Microsoft Office PowerPoint</Application>
  <PresentationFormat>Widescreen</PresentationFormat>
  <Paragraphs>82</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Cherry Blossom 16x9</vt:lpstr>
      <vt:lpstr>Rising Up in Times of Trial: Examples of Those Who Have Gone Before</vt:lpstr>
      <vt:lpstr>PowerPoint Presentation</vt:lpstr>
      <vt:lpstr>Where should focus be?</vt:lpstr>
      <vt:lpstr>Emma’s Bravery When Crossing the Mississippi</vt:lpstr>
      <vt:lpstr>PowerPoint Presentation</vt:lpstr>
      <vt:lpstr>Joseph Smith III</vt:lpstr>
      <vt:lpstr>Ralston’s Succession of Presidency</vt:lpstr>
      <vt:lpstr>PowerPoint Presentation</vt:lpstr>
      <vt:lpstr>-Billy Graham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Have Gone Before &amp; Rose Up</dc:title>
  <dc:creator>Beth Eichfeld</dc:creator>
  <cp:lastModifiedBy>Beth Eichfeld</cp:lastModifiedBy>
  <cp:revision>2</cp:revision>
  <cp:lastPrinted>2022-04-01T13:42:07Z</cp:lastPrinted>
  <dcterms:created xsi:type="dcterms:W3CDTF">2022-03-26T20:58:45Z</dcterms:created>
  <dcterms:modified xsi:type="dcterms:W3CDTF">2022-04-02T03:25:08Z</dcterms:modified>
</cp:coreProperties>
</file>